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2" r:id="rId3"/>
    <p:sldId id="273" r:id="rId4"/>
    <p:sldId id="274" r:id="rId5"/>
    <p:sldId id="278" r:id="rId6"/>
    <p:sldId id="275" r:id="rId7"/>
    <p:sldId id="277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C00"/>
    <a:srgbClr val="F9F8EF"/>
    <a:srgbClr val="EAE8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707" autoAdjust="0"/>
  </p:normalViewPr>
  <p:slideViewPr>
    <p:cSldViewPr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B2AE4-BC19-48D4-842B-6216707140BB}" type="datetimeFigureOut">
              <a:rPr lang="nl-NL" smtClean="0"/>
              <a:pPr/>
              <a:t>26-9-2018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288C-89FC-4317-9EDB-AE806B01AE6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78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7D49-CE5F-4523-978B-BCFC6F490FB5}" type="datetime1">
              <a:rPr lang="nl-NL" smtClean="0"/>
              <a:pPr/>
              <a:t>26-9-2018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6AA8-73B0-4BDE-B427-C80A5FB36D85}" type="datetime1">
              <a:rPr lang="nl-NL" smtClean="0"/>
              <a:pPr/>
              <a:t>26-9-2018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15E0-F7BC-4D96-A9DA-8ECF257E6EDC}" type="datetime1">
              <a:rPr lang="nl-NL" smtClean="0"/>
              <a:pPr/>
              <a:t>26-9-2018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B9E2-FBEE-47E5-BA6E-DB1844D0C4FC}" type="datetime1">
              <a:rPr lang="nl-NL" smtClean="0"/>
              <a:pPr/>
              <a:t>26-9-2018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24E7-BA57-40B8-98B4-7604785167B5}" type="datetime1">
              <a:rPr lang="nl-NL" smtClean="0"/>
              <a:pPr/>
              <a:t>26-9-2018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4AE6-C6E3-4FCE-B831-1898FDE71FC0}" type="datetime1">
              <a:rPr lang="nl-NL" smtClean="0"/>
              <a:pPr/>
              <a:t>26-9-2018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4257-E93F-42C4-A781-6DF4E44D8BB8}" type="datetime1">
              <a:rPr lang="nl-NL" smtClean="0"/>
              <a:pPr/>
              <a:t>26-9-2018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4B40-DA27-47A9-9115-79304CCE6A13}" type="datetime1">
              <a:rPr lang="nl-NL" smtClean="0"/>
              <a:pPr/>
              <a:t>26-9-2018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9D15-BA20-4CDF-BE32-4EC11D78BAB1}" type="datetime1">
              <a:rPr lang="nl-NL" smtClean="0"/>
              <a:pPr/>
              <a:t>26-9-2018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D1C2-F87A-42CD-8E5F-26C2DA103246}" type="datetime1">
              <a:rPr lang="nl-NL" smtClean="0"/>
              <a:pPr/>
              <a:t>26-9-2018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A7CE-19C5-4AD1-BFC1-264BF681FA0E}" type="datetime1">
              <a:rPr lang="nl-NL" smtClean="0"/>
              <a:pPr/>
              <a:t>26-9-2018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C06DD-B27E-4CE1-B349-7DC2F10EBFBE}" type="datetime1">
              <a:rPr lang="nl-NL" smtClean="0"/>
              <a:pPr/>
              <a:t>26-9-2018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744B5-30C9-4D07-8845-62E3A6153C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251520" y="191321"/>
            <a:ext cx="9077114" cy="6165029"/>
            <a:chOff x="282910" y="144291"/>
            <a:chExt cx="9077114" cy="6165029"/>
          </a:xfrm>
        </p:grpSpPr>
        <p:sp>
          <p:nvSpPr>
            <p:cNvPr id="6" name="Rechthoek 5"/>
            <p:cNvSpPr/>
            <p:nvPr/>
          </p:nvSpPr>
          <p:spPr>
            <a:xfrm>
              <a:off x="282910" y="1052736"/>
              <a:ext cx="8609570" cy="5256584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rgbClr val="EAE8DD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 w="19050">
                  <a:solidFill>
                    <a:srgbClr val="EAE8D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" name="Groep 6"/>
            <p:cNvGrpSpPr/>
            <p:nvPr/>
          </p:nvGrpSpPr>
          <p:grpSpPr>
            <a:xfrm>
              <a:off x="282910" y="144291"/>
              <a:ext cx="9077114" cy="657291"/>
              <a:chOff x="282910" y="144291"/>
              <a:chExt cx="9077114" cy="657291"/>
            </a:xfrm>
          </p:grpSpPr>
          <p:sp>
            <p:nvSpPr>
              <p:cNvPr id="8" name="Tekstvak 7"/>
              <p:cNvSpPr txBox="1"/>
              <p:nvPr/>
            </p:nvSpPr>
            <p:spPr>
              <a:xfrm>
                <a:off x="6444208" y="328590"/>
                <a:ext cx="29158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4BC00"/>
                    </a:solidFill>
                    <a:effectLst/>
                    <a:uLnTx/>
                    <a:uFillTx/>
                    <a:latin typeface="Futura-Medium" panose="020B0500000000000000" pitchFamily="34" charset="0"/>
                  </a:rPr>
                  <a:t>Les 1 Je bent wat je eet </a:t>
                </a:r>
              </a:p>
            </p:txBody>
          </p:sp>
          <p:pic>
            <p:nvPicPr>
              <p:cNvPr id="9" name="Afbeelding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910" y="144291"/>
                <a:ext cx="1092309" cy="657291"/>
              </a:xfrm>
              <a:prstGeom prst="rect">
                <a:avLst/>
              </a:prstGeom>
            </p:spPr>
          </p:pic>
        </p:grpSp>
      </p:grp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90445" y="5167552"/>
            <a:ext cx="6400800" cy="648072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Eten wat de pot schaft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1</a:t>
            </a:fld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65" y="1402558"/>
            <a:ext cx="5212080" cy="376123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251520" y="191321"/>
            <a:ext cx="9077114" cy="6165029"/>
            <a:chOff x="282910" y="144291"/>
            <a:chExt cx="9077114" cy="6165029"/>
          </a:xfrm>
        </p:grpSpPr>
        <p:sp>
          <p:nvSpPr>
            <p:cNvPr id="11" name="Rechthoek 10"/>
            <p:cNvSpPr/>
            <p:nvPr/>
          </p:nvSpPr>
          <p:spPr>
            <a:xfrm>
              <a:off x="282910" y="1052736"/>
              <a:ext cx="8609570" cy="5256584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rgbClr val="EAE8DD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 w="19050">
                  <a:solidFill>
                    <a:srgbClr val="EAE8D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" name="Groep 11"/>
            <p:cNvGrpSpPr/>
            <p:nvPr/>
          </p:nvGrpSpPr>
          <p:grpSpPr>
            <a:xfrm>
              <a:off x="282910" y="144291"/>
              <a:ext cx="9077114" cy="657291"/>
              <a:chOff x="282910" y="144291"/>
              <a:chExt cx="9077114" cy="657291"/>
            </a:xfrm>
          </p:grpSpPr>
          <p:sp>
            <p:nvSpPr>
              <p:cNvPr id="13" name="Tekstvak 12"/>
              <p:cNvSpPr txBox="1"/>
              <p:nvPr/>
            </p:nvSpPr>
            <p:spPr>
              <a:xfrm>
                <a:off x="6444208" y="328590"/>
                <a:ext cx="29158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4BC00"/>
                    </a:solidFill>
                    <a:effectLst/>
                    <a:uLnTx/>
                    <a:uFillTx/>
                    <a:latin typeface="Futura-Medium" panose="020B0500000000000000" pitchFamily="34" charset="0"/>
                  </a:rPr>
                  <a:t>Les 1 Je bent wat je eet </a:t>
                </a:r>
              </a:p>
            </p:txBody>
          </p:sp>
          <p:pic>
            <p:nvPicPr>
              <p:cNvPr id="14" name="Afbeelding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910" y="144291"/>
                <a:ext cx="1092309" cy="657291"/>
              </a:xfrm>
              <a:prstGeom prst="rect">
                <a:avLst/>
              </a:prstGeom>
            </p:spPr>
          </p:pic>
        </p:grpSp>
      </p:grp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4" y="1848731"/>
            <a:ext cx="3514781" cy="2343864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93" y="3927767"/>
            <a:ext cx="2760081" cy="234444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28" y="1944914"/>
            <a:ext cx="2151128" cy="25796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34854"/>
            <a:ext cx="8229600" cy="1042018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mensen aten eenvoudige kost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115" y="3931579"/>
            <a:ext cx="3581060" cy="237774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33" y="3385788"/>
            <a:ext cx="2150667" cy="21095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05" y="116632"/>
            <a:ext cx="9077731" cy="61757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41312"/>
            <a:ext cx="8229600" cy="737237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aten vers voedsel uit het seizoen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79" y="1881836"/>
            <a:ext cx="2702059" cy="210070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2" y="3994794"/>
            <a:ext cx="2950839" cy="194815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45" y="1892421"/>
            <a:ext cx="2188140" cy="193046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00808"/>
            <a:ext cx="3033833" cy="231369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504" y="4221087"/>
            <a:ext cx="2929008" cy="186597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10" y="3942382"/>
            <a:ext cx="2418795" cy="219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9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251520" y="116632"/>
            <a:ext cx="9077114" cy="6165029"/>
            <a:chOff x="282910" y="144291"/>
            <a:chExt cx="9077114" cy="6165029"/>
          </a:xfrm>
        </p:grpSpPr>
        <p:sp>
          <p:nvSpPr>
            <p:cNvPr id="6" name="Rechthoek 5"/>
            <p:cNvSpPr/>
            <p:nvPr/>
          </p:nvSpPr>
          <p:spPr>
            <a:xfrm>
              <a:off x="282910" y="1052736"/>
              <a:ext cx="8609570" cy="5256584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rgbClr val="EAE8DD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 w="19050">
                  <a:solidFill>
                    <a:srgbClr val="EAE8D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" name="Groep 6"/>
            <p:cNvGrpSpPr/>
            <p:nvPr/>
          </p:nvGrpSpPr>
          <p:grpSpPr>
            <a:xfrm>
              <a:off x="282910" y="144291"/>
              <a:ext cx="9077114" cy="657291"/>
              <a:chOff x="282910" y="144291"/>
              <a:chExt cx="9077114" cy="657291"/>
            </a:xfrm>
          </p:grpSpPr>
          <p:sp>
            <p:nvSpPr>
              <p:cNvPr id="8" name="Tekstvak 7"/>
              <p:cNvSpPr txBox="1"/>
              <p:nvPr/>
            </p:nvSpPr>
            <p:spPr>
              <a:xfrm>
                <a:off x="6444208" y="328590"/>
                <a:ext cx="29158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4BC00"/>
                    </a:solidFill>
                    <a:effectLst/>
                    <a:uLnTx/>
                    <a:uFillTx/>
                    <a:latin typeface="Futura-Medium" panose="020B0500000000000000" pitchFamily="34" charset="0"/>
                  </a:rPr>
                  <a:t>Les 1 Je bent wat je eet </a:t>
                </a:r>
              </a:p>
            </p:txBody>
          </p:sp>
          <p:pic>
            <p:nvPicPr>
              <p:cNvPr id="9" name="Afbeelding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910" y="144291"/>
                <a:ext cx="1092309" cy="657291"/>
              </a:xfrm>
              <a:prstGeom prst="rect">
                <a:avLst/>
              </a:prstGeom>
            </p:spPr>
          </p:pic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8480" y="1346413"/>
            <a:ext cx="8229600" cy="426403"/>
          </a:xfrm>
        </p:spPr>
        <p:txBody>
          <a:bodyPr>
            <a:noAutofit/>
          </a:bodyPr>
          <a:lstStyle/>
          <a:p>
            <a:r>
              <a:rPr lang="nl-NL" sz="2400" dirty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wat ze duurzaam hadden bewaard </a:t>
            </a:r>
            <a:br>
              <a:rPr lang="nl-NL" sz="2400" dirty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400" dirty="0">
              <a:solidFill>
                <a:srgbClr val="94B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790" y="2020028"/>
            <a:ext cx="3841074" cy="248540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564904"/>
            <a:ext cx="3161495" cy="2371121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65" y="2010877"/>
            <a:ext cx="2037116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2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9077731" cy="61696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432048"/>
          </a:xfrm>
        </p:spPr>
        <p:txBody>
          <a:bodyPr>
            <a:noAutofit/>
          </a:bodyPr>
          <a:lstStyle/>
          <a:p>
            <a:r>
              <a:rPr lang="nl-NL" sz="2400" dirty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Mensen verbouwden voedsel zelf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32" y="1988840"/>
            <a:ext cx="5279136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8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0567"/>
            <a:ext cx="9077731" cy="61757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67444"/>
            <a:ext cx="8229600" cy="408610"/>
          </a:xfrm>
        </p:spPr>
        <p:txBody>
          <a:bodyPr>
            <a:normAutofit fontScale="90000"/>
          </a:bodyPr>
          <a:lstStyle/>
          <a:p>
            <a:r>
              <a:rPr lang="nl-NL" sz="2700" dirty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kochten ze in kleine winkels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59" y="4057322"/>
            <a:ext cx="3112000" cy="212139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07" y="1802914"/>
            <a:ext cx="2944077" cy="212455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59" y="1802914"/>
            <a:ext cx="3112000" cy="198961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054" y="4172647"/>
            <a:ext cx="2910381" cy="20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2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ep 30"/>
          <p:cNvGrpSpPr/>
          <p:nvPr/>
        </p:nvGrpSpPr>
        <p:grpSpPr>
          <a:xfrm>
            <a:off x="323528" y="144291"/>
            <a:ext cx="9077114" cy="6165029"/>
            <a:chOff x="282910" y="144291"/>
            <a:chExt cx="9077114" cy="6165029"/>
          </a:xfrm>
        </p:grpSpPr>
        <p:sp>
          <p:nvSpPr>
            <p:cNvPr id="34" name="Rechthoek 33"/>
            <p:cNvSpPr/>
            <p:nvPr/>
          </p:nvSpPr>
          <p:spPr>
            <a:xfrm>
              <a:off x="282910" y="1052736"/>
              <a:ext cx="8609570" cy="5256584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rgbClr val="EAE8DD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 w="19050">
                  <a:solidFill>
                    <a:srgbClr val="EAE8D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7" name="Groep 36"/>
            <p:cNvGrpSpPr/>
            <p:nvPr/>
          </p:nvGrpSpPr>
          <p:grpSpPr>
            <a:xfrm>
              <a:off x="282910" y="144291"/>
              <a:ext cx="9077114" cy="657291"/>
              <a:chOff x="282910" y="144291"/>
              <a:chExt cx="9077114" cy="657291"/>
            </a:xfrm>
          </p:grpSpPr>
          <p:sp>
            <p:nvSpPr>
              <p:cNvPr id="38" name="Tekstvak 37"/>
              <p:cNvSpPr txBox="1"/>
              <p:nvPr/>
            </p:nvSpPr>
            <p:spPr>
              <a:xfrm>
                <a:off x="6444208" y="328590"/>
                <a:ext cx="29158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4BC00"/>
                    </a:solidFill>
                    <a:effectLst/>
                    <a:uLnTx/>
                    <a:uFillTx/>
                    <a:latin typeface="Futura-Medium" panose="020B0500000000000000" pitchFamily="34" charset="0"/>
                  </a:rPr>
                  <a:t>Les 1 Je bent wat je eet </a:t>
                </a:r>
              </a:p>
            </p:txBody>
          </p:sp>
          <p:pic>
            <p:nvPicPr>
              <p:cNvPr id="39" name="Afbeelding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910" y="144291"/>
                <a:ext cx="1092309" cy="657291"/>
              </a:xfrm>
              <a:prstGeom prst="rect">
                <a:avLst/>
              </a:prstGeom>
            </p:spPr>
          </p:pic>
        </p:grpSp>
      </p:grpSp>
      <p:sp>
        <p:nvSpPr>
          <p:cNvPr id="20" name="Ovaal 19"/>
          <p:cNvSpPr/>
          <p:nvPr/>
        </p:nvSpPr>
        <p:spPr>
          <a:xfrm>
            <a:off x="3872228" y="2025718"/>
            <a:ext cx="1440160" cy="1440639"/>
          </a:xfrm>
          <a:prstGeom prst="ellipse">
            <a:avLst/>
          </a:prstGeom>
          <a:solidFill>
            <a:srgbClr val="F9F8EF"/>
          </a:solidFill>
          <a:ln w="6350">
            <a:solidFill>
              <a:srgbClr val="EAE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509407" y="1143307"/>
            <a:ext cx="8229600" cy="558375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is er veranderd? </a:t>
            </a:r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idx="1"/>
          </p:nvPr>
        </p:nvSpPr>
        <p:spPr>
          <a:xfrm>
            <a:off x="3851920" y="2492896"/>
            <a:ext cx="1445270" cy="453727"/>
          </a:xfrm>
        </p:spPr>
        <p:txBody>
          <a:bodyPr>
            <a:normAutofit lnSpcReduction="10000"/>
          </a:bodyPr>
          <a:lstStyle/>
          <a:p>
            <a:pPr algn="ctr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vroeger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44B5-30C9-4D07-8845-62E3A6153C8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1331640" y="4195517"/>
            <a:ext cx="1872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eenvoudige kost</a:t>
            </a:r>
          </a:p>
        </p:txBody>
      </p:sp>
      <p:sp>
        <p:nvSpPr>
          <p:cNvPr id="24" name="Rechthoek 23"/>
          <p:cNvSpPr/>
          <p:nvPr/>
        </p:nvSpPr>
        <p:spPr>
          <a:xfrm>
            <a:off x="6012160" y="4690366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kleinschalig</a:t>
            </a:r>
            <a:r>
              <a:rPr lang="nl-NL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5" name="Rechthoek 24"/>
          <p:cNvSpPr/>
          <p:nvPr/>
        </p:nvSpPr>
        <p:spPr>
          <a:xfrm>
            <a:off x="827584" y="2492896"/>
            <a:ext cx="2304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voedsel komt uit de buurt</a:t>
            </a:r>
          </a:p>
        </p:txBody>
      </p:sp>
      <p:sp>
        <p:nvSpPr>
          <p:cNvPr id="26" name="Rechthoek 25"/>
          <p:cNvSpPr/>
          <p:nvPr/>
        </p:nvSpPr>
        <p:spPr>
          <a:xfrm>
            <a:off x="971599" y="1800677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mensen verbouwen voedsel zelf </a:t>
            </a:r>
          </a:p>
        </p:txBody>
      </p:sp>
      <p:sp>
        <p:nvSpPr>
          <p:cNvPr id="27" name="Rechthoek 26"/>
          <p:cNvSpPr/>
          <p:nvPr/>
        </p:nvSpPr>
        <p:spPr>
          <a:xfrm>
            <a:off x="1198116" y="5235025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 en toe vlees </a:t>
            </a:r>
          </a:p>
        </p:txBody>
      </p:sp>
      <p:sp>
        <p:nvSpPr>
          <p:cNvPr id="28" name="Rechthoek 27"/>
          <p:cNvSpPr/>
          <p:nvPr/>
        </p:nvSpPr>
        <p:spPr>
          <a:xfrm>
            <a:off x="6007051" y="4119318"/>
            <a:ext cx="31369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gevarieerde maaltijd</a:t>
            </a:r>
          </a:p>
        </p:txBody>
      </p:sp>
      <p:sp>
        <p:nvSpPr>
          <p:cNvPr id="29" name="Rechthoek 28"/>
          <p:cNvSpPr/>
          <p:nvPr/>
        </p:nvSpPr>
        <p:spPr>
          <a:xfrm>
            <a:off x="1691680" y="3642442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grootschalig</a:t>
            </a:r>
          </a:p>
        </p:txBody>
      </p:sp>
      <p:sp>
        <p:nvSpPr>
          <p:cNvPr id="30" name="Rechthoek 29"/>
          <p:cNvSpPr/>
          <p:nvPr/>
        </p:nvSpPr>
        <p:spPr>
          <a:xfrm>
            <a:off x="5967952" y="1927941"/>
            <a:ext cx="2961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voedsel komt uit de hele wereld </a:t>
            </a:r>
          </a:p>
        </p:txBody>
      </p:sp>
      <p:sp>
        <p:nvSpPr>
          <p:cNvPr id="32" name="Rechthoek 31"/>
          <p:cNvSpPr/>
          <p:nvPr/>
        </p:nvSpPr>
        <p:spPr>
          <a:xfrm>
            <a:off x="6024133" y="5254562"/>
            <a:ext cx="2477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voedselindustrie </a:t>
            </a:r>
          </a:p>
        </p:txBody>
      </p:sp>
      <p:sp>
        <p:nvSpPr>
          <p:cNvPr id="33" name="Rechthoek 32"/>
          <p:cNvSpPr/>
          <p:nvPr/>
        </p:nvSpPr>
        <p:spPr>
          <a:xfrm rot="10800000" flipV="1">
            <a:off x="1043607" y="4715271"/>
            <a:ext cx="21602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vrachtwagens</a:t>
            </a:r>
          </a:p>
        </p:txBody>
      </p:sp>
      <p:sp>
        <p:nvSpPr>
          <p:cNvPr id="35" name="Rechthoek 34"/>
          <p:cNvSpPr/>
          <p:nvPr/>
        </p:nvSpPr>
        <p:spPr>
          <a:xfrm>
            <a:off x="6007051" y="2461355"/>
            <a:ext cx="1872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elke dag vlees </a:t>
            </a:r>
          </a:p>
        </p:txBody>
      </p:sp>
      <p:sp>
        <p:nvSpPr>
          <p:cNvPr id="36" name="Rechthoek 35"/>
          <p:cNvSpPr/>
          <p:nvPr/>
        </p:nvSpPr>
        <p:spPr>
          <a:xfrm>
            <a:off x="6007051" y="3560221"/>
            <a:ext cx="2304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paard en wagen </a:t>
            </a:r>
          </a:p>
        </p:txBody>
      </p:sp>
      <p:sp>
        <p:nvSpPr>
          <p:cNvPr id="22" name="Ovaal 21"/>
          <p:cNvSpPr/>
          <p:nvPr/>
        </p:nvSpPr>
        <p:spPr>
          <a:xfrm>
            <a:off x="3820668" y="4027401"/>
            <a:ext cx="1491720" cy="1428339"/>
          </a:xfrm>
          <a:prstGeom prst="ellipse">
            <a:avLst/>
          </a:prstGeom>
          <a:solidFill>
            <a:srgbClr val="F9F8EF"/>
          </a:solidFill>
          <a:ln w="3175">
            <a:solidFill>
              <a:srgbClr val="EAE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024818" y="296692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ingemaakt eten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218098" y="3077532"/>
            <a:ext cx="913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diepvries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3"/>
          </p:nvPr>
        </p:nvSpPr>
        <p:spPr>
          <a:xfrm>
            <a:off x="3846810" y="4581128"/>
            <a:ext cx="1445269" cy="38171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</a:p>
        </p:txBody>
      </p:sp>
    </p:spTree>
    <p:extLst>
      <p:ext uri="{BB962C8B-B14F-4D97-AF65-F5344CB8AC3E}">
        <p14:creationId xmlns:p14="http://schemas.microsoft.com/office/powerpoint/2010/main" val="3582293808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vervloed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</TotalTime>
  <Words>111</Words>
  <Application>Microsoft Office PowerPoint</Application>
  <PresentationFormat>Diavoorstelling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Futura-Medium</vt:lpstr>
      <vt:lpstr>Office-thema</vt:lpstr>
      <vt:lpstr>PowerPoint-presentatie</vt:lpstr>
      <vt:lpstr>De mensen aten eenvoudige kost</vt:lpstr>
      <vt:lpstr>Ze aten vers voedsel uit het seizoen</vt:lpstr>
      <vt:lpstr>of wat ze duurzaam hadden bewaard  </vt:lpstr>
      <vt:lpstr>Mensen verbouwden voedsel zelf </vt:lpstr>
      <vt:lpstr>of kochten ze in kleine winkels</vt:lpstr>
      <vt:lpstr>Wat is er veranderd?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Vervoer in het beorenbedrijf</dc:title>
  <dc:creator>Elsebeth</dc:creator>
  <cp:lastModifiedBy>Marianne Vermeer-de Leeuw</cp:lastModifiedBy>
  <cp:revision>105</cp:revision>
  <dcterms:created xsi:type="dcterms:W3CDTF">2013-02-28T09:38:46Z</dcterms:created>
  <dcterms:modified xsi:type="dcterms:W3CDTF">2018-09-26T12:22:30Z</dcterms:modified>
</cp:coreProperties>
</file>